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b17b03908a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b17b03908a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c972b63b2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c972b63b2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4164a40b21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4164a40b21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4164a40b21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4164a40b21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Joyful, Joyful,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Adore Thee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Henry Van Dyke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Ludwig van Beethoven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9575" y="343650"/>
            <a:ext cx="78495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Joyful, joyful, we adore thee,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God of glory, God of love;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Hearts unfold like flowers before thee,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Hail thee as the sun above.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Melt the clouds of sin and sadness;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Drive the pain of doubt away;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Giver of immortal gladness,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Fill us with the joy of day.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9575" y="343650"/>
            <a:ext cx="78495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thy works with joy surround thee,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Earth and heav’n reflect thy rays,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Stars and planets sing around thee,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Center of unbroken praise;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Field and forest, vale and mountain,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Blossoming meadow, flashing sea,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Chanting bird and flowing fountain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Call us to rejoice in thee.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9575" y="343650"/>
            <a:ext cx="78495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Thou art giving and forgiving,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Ever blessing, ever blest;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Wellspring of the joy of living,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Ocean depth of happy rest.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 singing march we onward,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Victors in the midst of strife;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Joyful music lifts us sunward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triumph song of life.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